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398" r:id="rId22"/>
    <p:sldId id="397" r:id="rId23"/>
    <p:sldId id="396" r:id="rId24"/>
    <p:sldId id="394" r:id="rId25"/>
    <p:sldId id="395" r:id="rId26"/>
    <p:sldId id="399" r:id="rId27"/>
    <p:sldId id="400" r:id="rId28"/>
    <p:sldId id="401" r:id="rId29"/>
    <p:sldId id="402" r:id="rId30"/>
    <p:sldId id="403" r:id="rId31"/>
    <p:sldId id="404" r:id="rId32"/>
    <p:sldId id="371" r:id="rId33"/>
    <p:sldId id="380" r:id="rId34"/>
    <p:sldId id="372" r:id="rId35"/>
    <p:sldId id="368" r:id="rId36"/>
    <p:sldId id="363" r:id="rId37"/>
    <p:sldId id="356" r:id="rId38"/>
    <p:sldId id="377" r:id="rId39"/>
    <p:sldId id="373" r:id="rId40"/>
    <p:sldId id="369" r:id="rId41"/>
    <p:sldId id="362" r:id="rId42"/>
    <p:sldId id="357" r:id="rId43"/>
    <p:sldId id="378" r:id="rId44"/>
    <p:sldId id="374" r:id="rId45"/>
    <p:sldId id="284" r:id="rId46"/>
    <p:sldId id="274" r:id="rId47"/>
    <p:sldId id="365" r:id="rId48"/>
    <p:sldId id="375" r:id="rId49"/>
    <p:sldId id="3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/>
    <p:restoredTop sz="94665"/>
  </p:normalViewPr>
  <p:slideViewPr>
    <p:cSldViewPr snapToGrid="0" snapToObjects="1">
      <p:cViewPr>
        <p:scale>
          <a:sx n="130" d="100"/>
          <a:sy n="130" d="100"/>
        </p:scale>
        <p:origin x="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187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26" Type="http://schemas.openxmlformats.org/officeDocument/2006/relationships/image" Target="../media/image300.png"/><Relationship Id="rId3" Type="http://schemas.openxmlformats.org/officeDocument/2006/relationships/image" Target="../media/image277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299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Relationship Id="rId27" Type="http://schemas.openxmlformats.org/officeDocument/2006/relationships/image" Target="../media/image3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26" Type="http://schemas.openxmlformats.org/officeDocument/2006/relationships/image" Target="../media/image387.png"/><Relationship Id="rId3" Type="http://schemas.openxmlformats.org/officeDocument/2006/relationships/image" Target="../media/image364.png"/><Relationship Id="rId21" Type="http://schemas.openxmlformats.org/officeDocument/2006/relationships/image" Target="../media/image38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378.png"/><Relationship Id="rId25" Type="http://schemas.openxmlformats.org/officeDocument/2006/relationships/image" Target="../media/image386.png"/><Relationship Id="rId2" Type="http://schemas.openxmlformats.org/officeDocument/2006/relationships/image" Target="../media/image363.png"/><Relationship Id="rId16" Type="http://schemas.openxmlformats.org/officeDocument/2006/relationships/image" Target="../media/image377.png"/><Relationship Id="rId20" Type="http://schemas.openxmlformats.org/officeDocument/2006/relationships/image" Target="../media/image381.png"/><Relationship Id="rId29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24" Type="http://schemas.openxmlformats.org/officeDocument/2006/relationships/image" Target="../media/image385.png"/><Relationship Id="rId32" Type="http://schemas.openxmlformats.org/officeDocument/2006/relationships/image" Target="../media/image393.png"/><Relationship Id="rId5" Type="http://schemas.openxmlformats.org/officeDocument/2006/relationships/image" Target="../media/image366.png"/><Relationship Id="rId15" Type="http://schemas.openxmlformats.org/officeDocument/2006/relationships/image" Target="../media/image376.png"/><Relationship Id="rId23" Type="http://schemas.openxmlformats.org/officeDocument/2006/relationships/image" Target="../media/image384.png"/><Relationship Id="rId28" Type="http://schemas.openxmlformats.org/officeDocument/2006/relationships/image" Target="../media/image389.png"/><Relationship Id="rId10" Type="http://schemas.openxmlformats.org/officeDocument/2006/relationships/image" Target="../media/image371.png"/><Relationship Id="rId19" Type="http://schemas.openxmlformats.org/officeDocument/2006/relationships/image" Target="../media/image380.png"/><Relationship Id="rId31" Type="http://schemas.openxmlformats.org/officeDocument/2006/relationships/image" Target="../media/image392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Relationship Id="rId22" Type="http://schemas.openxmlformats.org/officeDocument/2006/relationships/image" Target="../media/image383.png"/><Relationship Id="rId27" Type="http://schemas.openxmlformats.org/officeDocument/2006/relationships/image" Target="../media/image388.png"/><Relationship Id="rId30" Type="http://schemas.openxmlformats.org/officeDocument/2006/relationships/image" Target="../media/image3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399.png"/><Relationship Id="rId26" Type="http://schemas.openxmlformats.org/officeDocument/2006/relationships/image" Target="../media/image850.png"/><Relationship Id="rId21" Type="http://schemas.openxmlformats.org/officeDocument/2006/relationships/image" Target="../media/image402.png"/><Relationship Id="rId34" Type="http://schemas.openxmlformats.org/officeDocument/2006/relationships/image" Target="../media/image404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394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07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397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06.png"/><Relationship Id="rId49" Type="http://schemas.openxmlformats.org/officeDocument/2006/relationships/image" Target="../media/image1081.png"/><Relationship Id="rId57" Type="http://schemas.openxmlformats.org/officeDocument/2006/relationships/image" Target="../media/image414.png"/><Relationship Id="rId10" Type="http://schemas.openxmlformats.org/officeDocument/2006/relationships/image" Target="../media/image700.png"/><Relationship Id="rId19" Type="http://schemas.openxmlformats.org/officeDocument/2006/relationships/image" Target="../media/image400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11.png"/><Relationship Id="rId4" Type="http://schemas.openxmlformats.org/officeDocument/2006/relationships/image" Target="../media/image396.png"/><Relationship Id="rId14" Type="http://schemas.openxmlformats.org/officeDocument/2006/relationships/image" Target="../media/image740.png"/><Relationship Id="rId22" Type="http://schemas.openxmlformats.org/officeDocument/2006/relationships/image" Target="../media/image403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05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13.png"/><Relationship Id="rId51" Type="http://schemas.openxmlformats.org/officeDocument/2006/relationships/image" Target="../media/image409.png"/><Relationship Id="rId3" Type="http://schemas.openxmlformats.org/officeDocument/2006/relationships/image" Target="../media/image395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08.png"/><Relationship Id="rId46" Type="http://schemas.openxmlformats.org/officeDocument/2006/relationships/image" Target="../media/image1050.png"/><Relationship Id="rId20" Type="http://schemas.openxmlformats.org/officeDocument/2006/relationships/image" Target="../media/image401.png"/><Relationship Id="rId54" Type="http://schemas.openxmlformats.org/officeDocument/2006/relationships/image" Target="../media/image4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23.png"/><Relationship Id="rId3" Type="http://schemas.openxmlformats.org/officeDocument/2006/relationships/image" Target="../media/image415.png"/><Relationship Id="rId7" Type="http://schemas.openxmlformats.org/officeDocument/2006/relationships/image" Target="../media/image419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11" Type="http://schemas.openxmlformats.org/officeDocument/2006/relationships/image" Target="../media/image422.png"/><Relationship Id="rId5" Type="http://schemas.openxmlformats.org/officeDocument/2006/relationships/image" Target="../media/image417.png"/><Relationship Id="rId10" Type="http://schemas.openxmlformats.org/officeDocument/2006/relationships/image" Target="../media/image421.png"/><Relationship Id="rId4" Type="http://schemas.openxmlformats.org/officeDocument/2006/relationships/image" Target="../media/image416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25.png"/><Relationship Id="rId21" Type="http://schemas.openxmlformats.org/officeDocument/2006/relationships/image" Target="../media/image1280.png"/><Relationship Id="rId7" Type="http://schemas.openxmlformats.org/officeDocument/2006/relationships/image" Target="../media/image429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424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11" Type="http://schemas.openxmlformats.org/officeDocument/2006/relationships/image" Target="../media/image1170.png"/><Relationship Id="rId24" Type="http://schemas.openxmlformats.org/officeDocument/2006/relationships/image" Target="../media/image430.png"/><Relationship Id="rId5" Type="http://schemas.openxmlformats.org/officeDocument/2006/relationships/image" Target="../media/image427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32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34.png"/><Relationship Id="rId4" Type="http://schemas.openxmlformats.org/officeDocument/2006/relationships/image" Target="../media/image426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31.png"/><Relationship Id="rId30" Type="http://schemas.openxmlformats.org/officeDocument/2006/relationships/image" Target="../media/image4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46.png"/><Relationship Id="rId18" Type="http://schemas.openxmlformats.org/officeDocument/2006/relationships/image" Target="../media/image1600.png"/><Relationship Id="rId3" Type="http://schemas.openxmlformats.org/officeDocument/2006/relationships/image" Target="../media/image436.png"/><Relationship Id="rId21" Type="http://schemas.openxmlformats.org/officeDocument/2006/relationships/image" Target="../media/image1630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35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11" Type="http://schemas.openxmlformats.org/officeDocument/2006/relationships/image" Target="../media/image444.png"/><Relationship Id="rId24" Type="http://schemas.openxmlformats.org/officeDocument/2006/relationships/image" Target="../media/image1660.png"/><Relationship Id="rId5" Type="http://schemas.openxmlformats.org/officeDocument/2006/relationships/image" Target="../media/image438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43.png"/><Relationship Id="rId19" Type="http://schemas.openxmlformats.org/officeDocument/2006/relationships/image" Target="../media/image1610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emf"/><Relationship Id="rId7" Type="http://schemas.openxmlformats.org/officeDocument/2006/relationships/image" Target="../media/image451.png"/><Relationship Id="rId2" Type="http://schemas.openxmlformats.org/officeDocument/2006/relationships/image" Target="../media/image4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35.png"/><Relationship Id="rId4" Type="http://schemas.openxmlformats.org/officeDocument/2006/relationships/image" Target="../media/image449.emf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5.png"/><Relationship Id="rId26" Type="http://schemas.openxmlformats.org/officeDocument/2006/relationships/image" Target="../media/image451.png"/><Relationship Id="rId21" Type="http://schemas.openxmlformats.org/officeDocument/2006/relationships/image" Target="../media/image454.png"/><Relationship Id="rId17" Type="http://schemas.openxmlformats.org/officeDocument/2006/relationships/image" Target="../media/image1080.png"/><Relationship Id="rId25" Type="http://schemas.openxmlformats.org/officeDocument/2006/relationships/image" Target="../media/image457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24" Type="http://schemas.openxmlformats.org/officeDocument/2006/relationships/image" Target="../media/image450.png"/><Relationship Id="rId5" Type="http://schemas.openxmlformats.org/officeDocument/2006/relationships/image" Target="../media/image543.png"/><Relationship Id="rId15" Type="http://schemas.openxmlformats.org/officeDocument/2006/relationships/image" Target="../media/image453.png"/><Relationship Id="rId23" Type="http://schemas.openxmlformats.org/officeDocument/2006/relationships/image" Target="../media/image456.png"/><Relationship Id="rId19" Type="http://schemas.openxmlformats.org/officeDocument/2006/relationships/image" Target="../media/image441.png"/><Relationship Id="rId14" Type="http://schemas.openxmlformats.org/officeDocument/2006/relationships/image" Target="../media/image548.png"/><Relationship Id="rId22" Type="http://schemas.openxmlformats.org/officeDocument/2006/relationships/image" Target="../media/image4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54.png"/><Relationship Id="rId7" Type="http://schemas.openxmlformats.org/officeDocument/2006/relationships/image" Target="../media/image457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4.png"/><Relationship Id="rId18" Type="http://schemas.openxmlformats.org/officeDocument/2006/relationships/image" Target="../media/image456.png"/><Relationship Id="rId26" Type="http://schemas.openxmlformats.org/officeDocument/2006/relationships/image" Target="../media/image450.png"/><Relationship Id="rId39" Type="http://schemas.openxmlformats.org/officeDocument/2006/relationships/image" Target="../media/image2130.png"/><Relationship Id="rId21" Type="http://schemas.openxmlformats.org/officeDocument/2006/relationships/image" Target="../media/image467.png"/><Relationship Id="rId34" Type="http://schemas.openxmlformats.org/officeDocument/2006/relationships/image" Target="../media/image457.png"/><Relationship Id="rId7" Type="http://schemas.openxmlformats.org/officeDocument/2006/relationships/image" Target="../media/image1850.png"/><Relationship Id="rId2" Type="http://schemas.openxmlformats.org/officeDocument/2006/relationships/image" Target="../media/image454.png"/><Relationship Id="rId16" Type="http://schemas.openxmlformats.org/officeDocument/2006/relationships/image" Target="../media/image1930.png"/><Relationship Id="rId20" Type="http://schemas.openxmlformats.org/officeDocument/2006/relationships/image" Target="../media/image466.png"/><Relationship Id="rId29" Type="http://schemas.openxmlformats.org/officeDocument/2006/relationships/image" Target="../media/image470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62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73.png"/><Relationship Id="rId40" Type="http://schemas.openxmlformats.org/officeDocument/2006/relationships/image" Target="../media/image2140.png"/><Relationship Id="rId5" Type="http://schemas.openxmlformats.org/officeDocument/2006/relationships/image" Target="../media/image461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69.png"/><Relationship Id="rId36" Type="http://schemas.openxmlformats.org/officeDocument/2006/relationships/image" Target="../media/image472.png"/><Relationship Id="rId10" Type="http://schemas.openxmlformats.org/officeDocument/2006/relationships/image" Target="../media/image455.png"/><Relationship Id="rId19" Type="http://schemas.openxmlformats.org/officeDocument/2006/relationships/image" Target="../media/image465.png"/><Relationship Id="rId31" Type="http://schemas.openxmlformats.org/officeDocument/2006/relationships/image" Target="../media/image2060.png"/><Relationship Id="rId4" Type="http://schemas.openxmlformats.org/officeDocument/2006/relationships/image" Target="../media/image460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68.png"/><Relationship Id="rId30" Type="http://schemas.openxmlformats.org/officeDocument/2006/relationships/image" Target="../media/image2050.png"/><Relationship Id="rId35" Type="http://schemas.openxmlformats.org/officeDocument/2006/relationships/image" Target="../media/image471.png"/><Relationship Id="rId8" Type="http://schemas.openxmlformats.org/officeDocument/2006/relationships/image" Target="../media/image1860.png"/><Relationship Id="rId3" Type="http://schemas.openxmlformats.org/officeDocument/2006/relationships/image" Target="../media/image459.png"/><Relationship Id="rId12" Type="http://schemas.openxmlformats.org/officeDocument/2006/relationships/image" Target="../media/image463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85.png"/><Relationship Id="rId18" Type="http://schemas.openxmlformats.org/officeDocument/2006/relationships/image" Target="../media/image2320.png"/><Relationship Id="rId3" Type="http://schemas.openxmlformats.org/officeDocument/2006/relationships/image" Target="../media/image475.png"/><Relationship Id="rId21" Type="http://schemas.openxmlformats.org/officeDocument/2006/relationships/image" Target="../media/image2350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74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24" Type="http://schemas.openxmlformats.org/officeDocument/2006/relationships/image" Target="../media/image2380.png"/><Relationship Id="rId5" Type="http://schemas.openxmlformats.org/officeDocument/2006/relationships/image" Target="../media/image477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82.png"/><Relationship Id="rId19" Type="http://schemas.openxmlformats.org/officeDocument/2006/relationships/image" Target="../media/image2330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emf"/><Relationship Id="rId2" Type="http://schemas.openxmlformats.org/officeDocument/2006/relationships/image" Target="../media/image4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8.png"/><Relationship Id="rId4" Type="http://schemas.openxmlformats.org/officeDocument/2006/relationships/image" Target="../media/image475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2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491.png"/><Relationship Id="rId2" Type="http://schemas.openxmlformats.org/officeDocument/2006/relationships/image" Target="../media/image552.png"/><Relationship Id="rId20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0.png"/><Relationship Id="rId23" Type="http://schemas.openxmlformats.org/officeDocument/2006/relationships/image" Target="../media/image476.png"/><Relationship Id="rId28" Type="http://schemas.openxmlformats.org/officeDocument/2006/relationships/image" Target="../media/image488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75.png"/><Relationship Id="rId27" Type="http://schemas.openxmlformats.org/officeDocument/2006/relationships/image" Target="../media/image4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488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500.png"/><Relationship Id="rId18" Type="http://schemas.openxmlformats.org/officeDocument/2006/relationships/image" Target="../media/image501.png"/><Relationship Id="rId26" Type="http://schemas.openxmlformats.org/officeDocument/2006/relationships/image" Target="../media/image504.png"/><Relationship Id="rId3" Type="http://schemas.openxmlformats.org/officeDocument/2006/relationships/image" Target="../media/image495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499.png"/><Relationship Id="rId17" Type="http://schemas.openxmlformats.org/officeDocument/2006/relationships/image" Target="../media/image492.png"/><Relationship Id="rId25" Type="http://schemas.openxmlformats.org/officeDocument/2006/relationships/image" Target="../media/image493.png"/><Relationship Id="rId2" Type="http://schemas.openxmlformats.org/officeDocument/2006/relationships/image" Target="../media/image490.png"/><Relationship Id="rId16" Type="http://schemas.openxmlformats.org/officeDocument/2006/relationships/image" Target="../media/image2620.png"/><Relationship Id="rId20" Type="http://schemas.openxmlformats.org/officeDocument/2006/relationships/image" Target="../media/image503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498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497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491.png"/><Relationship Id="rId19" Type="http://schemas.openxmlformats.org/officeDocument/2006/relationships/image" Target="../media/image502.png"/><Relationship Id="rId31" Type="http://schemas.openxmlformats.org/officeDocument/2006/relationships/image" Target="../media/image488.png"/><Relationship Id="rId4" Type="http://schemas.openxmlformats.org/officeDocument/2006/relationships/image" Target="../media/image496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05.png"/><Relationship Id="rId30" Type="http://schemas.openxmlformats.org/officeDocument/2006/relationships/image" Target="../media/image27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06.png"/><Relationship Id="rId21" Type="http://schemas.openxmlformats.org/officeDocument/2006/relationships/image" Target="../media/image760.png"/><Relationship Id="rId34" Type="http://schemas.openxmlformats.org/officeDocument/2006/relationships/image" Target="../media/image515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14.png"/><Relationship Id="rId20" Type="http://schemas.openxmlformats.org/officeDocument/2006/relationships/image" Target="../media/image750.png"/><Relationship Id="rId29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13.png"/><Relationship Id="rId37" Type="http://schemas.openxmlformats.org/officeDocument/2006/relationships/image" Target="../media/image518.png"/><Relationship Id="rId23" Type="http://schemas.openxmlformats.org/officeDocument/2006/relationships/image" Target="../media/image780.png"/><Relationship Id="rId28" Type="http://schemas.openxmlformats.org/officeDocument/2006/relationships/image" Target="../media/image508.png"/><Relationship Id="rId36" Type="http://schemas.openxmlformats.org/officeDocument/2006/relationships/image" Target="../media/image517.png"/><Relationship Id="rId10" Type="http://schemas.openxmlformats.org/officeDocument/2006/relationships/image" Target="../media/image650.png"/><Relationship Id="rId31" Type="http://schemas.openxmlformats.org/officeDocument/2006/relationships/image" Target="../media/image512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07.png"/><Relationship Id="rId30" Type="http://schemas.openxmlformats.org/officeDocument/2006/relationships/image" Target="../media/image511.png"/><Relationship Id="rId35" Type="http://schemas.openxmlformats.org/officeDocument/2006/relationships/image" Target="../media/image5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35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07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06.png"/><Relationship Id="rId5" Type="http://schemas.openxmlformats.org/officeDocument/2006/relationships/image" Target="../media/image2910.png"/><Relationship Id="rId15" Type="http://schemas.openxmlformats.org/officeDocument/2006/relationships/image" Target="../media/image475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4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20.png"/><Relationship Id="rId7" Type="http://schemas.openxmlformats.org/officeDocument/2006/relationships/image" Target="../media/image48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5" Type="http://schemas.openxmlformats.org/officeDocument/2006/relationships/image" Target="../media/image457.png"/><Relationship Id="rId10" Type="http://schemas.openxmlformats.org/officeDocument/2006/relationships/image" Target="../media/image2980.png"/><Relationship Id="rId4" Type="http://schemas.openxmlformats.org/officeDocument/2006/relationships/image" Target="../media/image435.png"/><Relationship Id="rId9" Type="http://schemas.openxmlformats.org/officeDocument/2006/relationships/image" Target="../media/image29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43CC90-70D7-C143-909B-7580BCB6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205" y="1247405"/>
            <a:ext cx="4693931" cy="46939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7BEA2C-C597-F64C-9894-49D7229B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73" y="1130673"/>
            <a:ext cx="5132961" cy="51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573B12-2A3C-8240-9DDB-ABC85A4E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" y="661480"/>
            <a:ext cx="1231731" cy="17870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E835F7-1500-4143-B4FA-8C6A5AE8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89" y="651415"/>
            <a:ext cx="1238668" cy="17970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6E745A-3535-2C42-A609-CC8E3516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57" y="651415"/>
            <a:ext cx="1238668" cy="17970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4446DDB-5E4D-FB4B-8AE3-E0F408A5B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88" y="651415"/>
            <a:ext cx="1245605" cy="18071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5DB7FE1-B52E-624C-A31F-25CAB61A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756" y="651415"/>
            <a:ext cx="1245605" cy="18071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8F62EF-B230-1843-97FA-1A89FEB94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361" y="641351"/>
            <a:ext cx="1245605" cy="18071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B6BA941-0656-534A-BDE9-60C3A88F34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2966" y="641351"/>
            <a:ext cx="1245605" cy="18071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950764E-BCE5-414B-9316-9D61BF4E6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1634" y="641351"/>
            <a:ext cx="1252542" cy="18172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AD176A-E75F-EB46-9E5F-FADDC570F0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176" y="641351"/>
            <a:ext cx="1252541" cy="181721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4FF9350-1D32-CD47-9F14-4692D4C56B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20" y="2738337"/>
            <a:ext cx="1297405" cy="188230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8950878-53E2-5942-9A1F-C4D90EA10D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5525" y="2738337"/>
            <a:ext cx="1297405" cy="18823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760AB46-BD01-C84C-90B3-EED3299D99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2930" y="2738337"/>
            <a:ext cx="1297405" cy="18823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DA42C32-1579-0744-9A30-63FCDD3C47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0335" y="2738337"/>
            <a:ext cx="1297406" cy="18823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C0799B8-57D9-FE44-825B-A100BFFDA8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7740" y="2738337"/>
            <a:ext cx="1297406" cy="188230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00209C-C6FF-4A4A-B6CC-8F7540B4D6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5146" y="2738337"/>
            <a:ext cx="1297405" cy="18823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07846F0-375D-9347-9609-B92ED81058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2551" y="2738337"/>
            <a:ext cx="1297405" cy="18823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2677E2D-5C85-6A4C-9E95-9609415060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9955" y="2740872"/>
            <a:ext cx="1297406" cy="1882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5C54FBC-8C4A-D24E-8003-D5FAF71081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7360" y="2738337"/>
            <a:ext cx="1297405" cy="188230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455157" y="331895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111313" y="2593418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320BF-E211-0B4F-B5EB-5353DA48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6" y="850360"/>
            <a:ext cx="1344899" cy="195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99130-EC68-F840-9D72-42236444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36" y="850360"/>
            <a:ext cx="1344900" cy="195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6AC89-9AE6-CD45-B341-C690A4570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36" y="850360"/>
            <a:ext cx="1344900" cy="195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D1AF5-A0AC-794F-8074-073798666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33" y="850360"/>
            <a:ext cx="1344899" cy="1951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E2500-0447-3541-8CBD-663B796A9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958" y="850360"/>
            <a:ext cx="1344899" cy="1951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601441-DE90-8D43-9DF3-97EE53A25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857" y="850360"/>
            <a:ext cx="1344899" cy="19512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CF66C-0ED4-3E4F-BA7A-9675EDFF7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756" y="850360"/>
            <a:ext cx="1344899" cy="1951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6E6011-3133-9340-A714-E23AA4CA6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872" y="850360"/>
            <a:ext cx="1344899" cy="1951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489AA8-ECD8-5940-9F32-6BF7C8061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684" y="3136361"/>
            <a:ext cx="1484549" cy="2153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8795BE-10FA-384F-948E-C77BBD542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233" y="3136361"/>
            <a:ext cx="1484549" cy="21538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86984A-DC55-2A41-8A27-A3421BB86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0782" y="3136360"/>
            <a:ext cx="1484549" cy="21538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C96889-290A-C741-AA37-5A8CD94220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5331" y="3159872"/>
            <a:ext cx="1468343" cy="2130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BEA2B1-5D51-1442-A6F7-24DC16A49A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1081" y="3159872"/>
            <a:ext cx="1468343" cy="2130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14B8C1-5374-7341-8DC5-D0F7C88523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8223" y="3136360"/>
            <a:ext cx="1484549" cy="21538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97AF8F2-2FFD-B44F-AFA6-9870416B96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2772" y="3112846"/>
            <a:ext cx="1484549" cy="21538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192119" y="277254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ED208D-3D18-A54C-8983-729151DF17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158" y="3112845"/>
            <a:ext cx="1506731" cy="21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6AB32-F438-4B45-B2E7-26D099C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1" y="914401"/>
            <a:ext cx="1334283" cy="1935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B257D-5C2F-3947-B187-7B3DA8A9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4" y="914401"/>
            <a:ext cx="1358309" cy="197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F1E23-9C85-1348-8FAA-15471CAB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33" y="914401"/>
            <a:ext cx="1358309" cy="197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1A5FA-E026-BE43-BCAB-992DF451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16" y="903862"/>
            <a:ext cx="1382335" cy="2005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B0E5E-4161-D344-A546-EF24EEE9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725" y="903862"/>
            <a:ext cx="1382335" cy="2005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F852D-907B-9542-B580-BC566478A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060" y="903862"/>
            <a:ext cx="1382335" cy="2005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CF78C0-5522-A94F-B418-04F947450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369" y="914401"/>
            <a:ext cx="1397220" cy="2027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BCB774-94E3-C545-95BB-D9DD0E43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589" y="903862"/>
            <a:ext cx="1382335" cy="2005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189790-D1C8-9543-9C7B-13C5F49A8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74" y="3623553"/>
            <a:ext cx="1411390" cy="20476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ACAD61-D026-BA43-9BB5-9E204E018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264" y="3623551"/>
            <a:ext cx="1411391" cy="2047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28DC1-3EB0-194B-B815-54407E0CE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117" y="3623551"/>
            <a:ext cx="1411391" cy="20476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56BFC-02D5-3743-846C-ADFE99DAE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14" y="3623551"/>
            <a:ext cx="1411391" cy="2047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04BD42-59F1-D847-8D71-DACE7420BE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0911" y="3604906"/>
            <a:ext cx="1424243" cy="2066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54274B-3D74-BE42-89FB-377B29AFF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302" y="3615446"/>
            <a:ext cx="1424243" cy="20663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252D54-5323-9B4C-8D31-385C57F5D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0551" y="3599234"/>
            <a:ext cx="1415303" cy="20533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03541" y="322990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0F6AD5-83FC-4B4B-A34F-8B4F0C851B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2552" y="3615446"/>
            <a:ext cx="1404787" cy="20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BFFF-B298-914B-BC56-F0018488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8" y="723901"/>
            <a:ext cx="1304669" cy="1892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3B8A-E6B5-BA40-A063-42C8CE49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723901"/>
            <a:ext cx="1304669" cy="1892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DB97C0-F33E-1C42-83F4-ADBF3FB8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81" y="723901"/>
            <a:ext cx="1304669" cy="1892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B7ADE-2610-644E-A2E6-D25BB4C3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50" y="723901"/>
            <a:ext cx="1304669" cy="1892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76CB46-284C-B549-AB94-1A9E89BE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539" y="723901"/>
            <a:ext cx="1318079" cy="1912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1BE90-8171-DA44-834D-FC12990F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143" y="723901"/>
            <a:ext cx="1318079" cy="19122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C0A765-AA81-F84E-BBD3-73A62DBD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748" y="723901"/>
            <a:ext cx="1318080" cy="1912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FCDE0F-14BC-5846-9F91-9A8430BB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352" y="723902"/>
            <a:ext cx="1318081" cy="19122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D930BF-C340-4D46-AACC-45C3268EF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7433" y="723901"/>
            <a:ext cx="1318080" cy="19122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F4F076-0004-8C4E-AFCD-A602E818E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0" y="3294839"/>
            <a:ext cx="1304669" cy="1892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141A52-00BB-BE4E-B46D-190DC903A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8134" y="3294840"/>
            <a:ext cx="1304669" cy="1892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185CE6-7D85-5848-820A-B68AB4ACF1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9738" y="3294840"/>
            <a:ext cx="1304669" cy="18928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48C8392-00A1-3448-85E7-07189BCA7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342" y="3294839"/>
            <a:ext cx="1318079" cy="19122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95E795-D911-804E-B92A-3340F240A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0543" y="3294839"/>
            <a:ext cx="1304669" cy="18928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C8C7AF-F6F4-6A42-84CF-1B62CD36E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908" y="3294839"/>
            <a:ext cx="1318079" cy="19122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00C0ECD-5278-2E4A-B6AA-DF47C3D471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683" y="3294840"/>
            <a:ext cx="1304669" cy="18928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C83D27-D8D0-DC4F-90B6-2963BCC231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474" y="3304566"/>
            <a:ext cx="1304669" cy="18928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BB3C914-E8A0-8748-A52F-9512030BC7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2743" y="3299698"/>
            <a:ext cx="1271147" cy="18442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233554" y="2918574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F5B6A-497D-D94B-9BC9-0BC47FD8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" y="797666"/>
            <a:ext cx="1361309" cy="1975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152B9-DB09-4B44-915D-EF030AD6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9" y="797666"/>
            <a:ext cx="1361309" cy="197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FEC00-0040-1F47-812C-EF64AF0B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18" y="797666"/>
            <a:ext cx="1361309" cy="1975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5A047-8554-DB48-9A77-8A89E4AD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27" y="797666"/>
            <a:ext cx="1361309" cy="1975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EF4F-5304-6347-9202-7455FA63A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36" y="797667"/>
            <a:ext cx="1361308" cy="19750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0B5F1-3D40-B048-B114-93AD9654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74" y="797661"/>
            <a:ext cx="1361308" cy="1975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47F361-F5AA-074D-ACD8-04524D808E74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488FA5-31A0-2441-83CB-9C3BCE2A4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2680"/>
            <a:ext cx="1347867" cy="1955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6CFD8-BFFE-6446-B345-B4167F8C4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867" y="2772680"/>
            <a:ext cx="1347867" cy="1955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EF30A1-0C34-DA44-952A-1CA8C1E07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734" y="2772680"/>
            <a:ext cx="1347867" cy="1955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B3009E-8814-D147-A0F8-CCC71891B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0387" y="2772681"/>
            <a:ext cx="1347867" cy="1955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2FAE79-A862-7942-BE03-26E35F5D9A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254" y="2772678"/>
            <a:ext cx="1347867" cy="19555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EF4BE6-2756-9642-82AF-E14287CB9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562" y="2772679"/>
            <a:ext cx="1347867" cy="19555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7BADD64-129B-A342-92F9-71C8B8E6F2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7429" y="2772678"/>
            <a:ext cx="1347867" cy="19555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E85A2E-3484-AA42-A617-02F345B6C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737" y="2772678"/>
            <a:ext cx="1361308" cy="19750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AD7927-5D7E-0F4F-96E3-477756408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3486" y="2772678"/>
            <a:ext cx="1347867" cy="19555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-61658" y="269517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14069D-CCFC-D342-9733-F1EAA09E75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28431" y="797664"/>
            <a:ext cx="1361307" cy="19750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3380A56-9440-A447-9201-B861B1B09A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1803" y="797660"/>
            <a:ext cx="1361306" cy="197500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211CF3-95B8-5243-8C2E-7A5F67D69E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92" y="4778429"/>
            <a:ext cx="1321591" cy="19173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738C2B-CA00-9F4B-912F-D3BFAEE8FB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7867" y="4747690"/>
            <a:ext cx="1347866" cy="195551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317967-9A27-E24B-90C0-A0122E67C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88024" y="4754873"/>
            <a:ext cx="1321590" cy="19173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B36C98-728C-504D-89C4-B41069EAB9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9528" y="4778127"/>
            <a:ext cx="1300507" cy="18868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6922BE-5249-4648-8D4D-CB01CD6504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0416" y="4754873"/>
            <a:ext cx="1321590" cy="19173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93A99-ECBA-2F41-B3BC-D5B8A4114C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35" y="4770231"/>
            <a:ext cx="1311394" cy="19025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2A12E5A-EB7E-9F49-8E6D-89734772EC4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37343" y="4770230"/>
            <a:ext cx="1311394" cy="19025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E04363D-2726-1E4F-AD60-A909EB0590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12766" y="4767149"/>
            <a:ext cx="1280064" cy="18571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37235D1-303D-614B-AB3D-1762390845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74074" y="4764362"/>
            <a:ext cx="1275285" cy="185020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20EF46D-84EA-D04F-B9B0-425CCF4631D1}"/>
              </a:ext>
            </a:extLst>
          </p:cNvPr>
          <p:cNvSpPr txBox="1"/>
          <p:nvPr/>
        </p:nvSpPr>
        <p:spPr>
          <a:xfrm>
            <a:off x="0" y="467018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1D54EF-C542-4C47-BA48-963752F64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59" y="3528350"/>
            <a:ext cx="1563246" cy="2267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1F5CDF-94C3-524B-9E2A-0B3FECADB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286" y="3528348"/>
            <a:ext cx="1563247" cy="2267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0A17A4-703E-6545-9981-EAB2A5FEA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0575" y="3548960"/>
            <a:ext cx="1563247" cy="22679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61F46D-6DA9-D84F-A160-C7764DC23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3822" y="3548960"/>
            <a:ext cx="1556674" cy="22584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93B762-73BB-CD44-AB83-B924ECA93E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826" y="3539424"/>
            <a:ext cx="1563247" cy="2267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3F6E3B-432F-7D42-B274-0F91DE193D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73" y="3539422"/>
            <a:ext cx="1563248" cy="22679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441F418-76E6-E347-B02E-8BD2597B5B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1019" y="3528348"/>
            <a:ext cx="1556675" cy="2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159826-B66A-7447-9BA0-8475CB2B69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74234" y="1649868"/>
            <a:ext cx="1208208" cy="17528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E5B4A81-C912-5344-A03A-09F639BD281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61712" y="3429000"/>
            <a:ext cx="1128242" cy="16368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FE28890-DFEE-2948-B5F0-3B0A4B9B607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168153" y="1658948"/>
            <a:ext cx="1183119" cy="171649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AD066E2-1833-7542-962F-5D35EF13F35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29997" y="5153923"/>
            <a:ext cx="1183118" cy="17164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51552" y="3464361"/>
            <a:ext cx="1127764" cy="163618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A001A14-1466-4141-ACA9-65E3D7202BC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990917" y="5119251"/>
            <a:ext cx="1194343" cy="173277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60527</TotalTime>
  <Words>2722</Words>
  <Application>Microsoft Macintosh PowerPoint</Application>
  <PresentationFormat>Widescreen</PresentationFormat>
  <Paragraphs>522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Fig 2</vt:lpstr>
      <vt:lpstr>Fig 3</vt:lpstr>
      <vt:lpstr>Fig 4</vt:lpstr>
      <vt:lpstr>Fig 5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686</cp:revision>
  <cp:lastPrinted>2020-01-22T13:09:20Z</cp:lastPrinted>
  <dcterms:created xsi:type="dcterms:W3CDTF">2019-09-30T18:11:10Z</dcterms:created>
  <dcterms:modified xsi:type="dcterms:W3CDTF">2020-01-23T16:05:28Z</dcterms:modified>
</cp:coreProperties>
</file>